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68" d="100"/>
          <a:sy n="68" d="100"/>
        </p:scale>
        <p:origin x="90" y="1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Вземаме </a:t>
            </a:r>
            <a:r>
              <a:rPr lang="bg-BG" sz="2800" dirty="0" smtClean="0"/>
              <a:t>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number is prime:', prime)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114800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760412" y="4648200"/>
            <a:ext cx="1295400" cy="1066800"/>
          </a:xfrm>
          <a:prstGeom prst="bentConnector3">
            <a:avLst>
              <a:gd name="adj1" fmla="val 1488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sys.stdout.write('Enter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')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4078302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</a:t>
            </a:r>
            <a:r>
              <a:rPr lang="bg-BG" sz="3200" dirty="0" smtClean="0">
                <a:solidFill>
                  <a:prstClr val="white"/>
                </a:solidFill>
              </a:rPr>
              <a:t>пресметне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sys.stdout.write(' 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sys.stdout.write(str(num))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sys.stdout.write(str(num)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</a:t>
            </a:r>
            <a:r>
              <a:rPr lang="bg-BG" sz="3000" dirty="0" smtClean="0"/>
              <a:t>в </a:t>
            </a:r>
            <a:r>
              <a:rPr lang="bg-BG" sz="3000" dirty="0" smtClean="0"/>
              <a:t>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1933</Words>
  <Application>Microsoft Office PowerPoint</Application>
  <PresentationFormat>По избор</PresentationFormat>
  <Paragraphs>366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2017-02-19T17:42:13Z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